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6" r:id="rId7"/>
    <p:sldId id="258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6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0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2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53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18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51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53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4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66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6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47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03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31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44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240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16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23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4113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5265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03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73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515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43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387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792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80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8911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06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260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358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862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7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860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49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9244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79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776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2231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6280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469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618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41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0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17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560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7162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81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1401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050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497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970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6211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186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0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785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0335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453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5970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552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9626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004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8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8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5077-8D0B-4D9A-8A2B-1A9046781D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4BAA-8071-4DEA-872C-F1C55D7D0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0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0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6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2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645E5077-8D0B-4D9A-8A2B-1A9046781D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4/28/2021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 New" panose="020B0500040200020003" pitchFamily="34" charset="-34"/>
              </a:defRPr>
            </a:lvl1pPr>
          </a:lstStyle>
          <a:p>
            <a:fld id="{9E7B4BAA-8071-4DEA-872C-F1C55D7D0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35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 New" panose="020B0500040200020003" pitchFamily="34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 New" panose="020B0500040200020003" pitchFamily="34" charset="-3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D584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Power Point </a:t>
            </a:r>
            <a:r>
              <a:rPr lang="en-US" b="1" dirty="0" smtClean="0">
                <a:solidFill>
                  <a:srgbClr val="0D584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>
                <a:solidFill>
                  <a:srgbClr val="166A39"/>
                </a:solidFill>
                <a:effectLst>
                  <a:outerShdw blurRad="75057" dist="38100" dir="5400000" sy="-20000" rotWithShape="0">
                    <a:prstClr val="black">
                      <a:alpha val="0"/>
                    </a:prstClr>
                  </a:outerShdw>
                  <a:reflection blurRad="6350" stA="39000" endPos="54000" dist="38100" dir="5400000" sy="-100000" algn="bl" rotWithShape="0"/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คณะแพทยศาสตร์ </a:t>
            </a:r>
            <a:r>
              <a:rPr lang="th-TH" dirty="0" smtClean="0">
                <a:solidFill>
                  <a:srgbClr val="166A39"/>
                </a:solidFill>
                <a:effectLst>
                  <a:outerShdw blurRad="75057" dist="38100" dir="5400000" sy="-20000" rotWithShape="0">
                    <a:prstClr val="black">
                      <a:alpha val="0"/>
                    </a:prstClr>
                  </a:outerShdw>
                  <a:reflection blurRad="6350" stA="39000" endPos="54000" dist="38100" dir="5400000" sy="-100000" algn="bl" rotWithShape="0"/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มหาวิทยาลัยขอนแก่น</a:t>
            </a:r>
            <a:endParaRPr lang="en-US" dirty="0">
              <a:solidFill>
                <a:srgbClr val="166A39"/>
              </a:solidFill>
              <a:effectLst>
                <a:outerShdw blurRad="75057" dist="38100" dir="5400000" sy="-20000" rotWithShape="0">
                  <a:prstClr val="black">
                    <a:alpha val="0"/>
                  </a:prstClr>
                </a:outerShdw>
                <a:reflection blurRad="6350" stA="39000" endPos="54000" dist="38100" dir="5400000" sy="-100000" algn="bl" rotWithShape="0"/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21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cs typeface="TH Sarabun New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0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6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4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6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TH Sarabun New</vt:lpstr>
      <vt:lpstr>Office Theme</vt:lpstr>
      <vt:lpstr>1_Office Theme</vt:lpstr>
      <vt:lpstr>2_Office Theme</vt:lpstr>
      <vt:lpstr>3_Office Theme</vt:lpstr>
      <vt:lpstr>4_Office Theme</vt:lpstr>
      <vt:lpstr>5_Office Theme</vt:lpstr>
      <vt:lpstr>Power 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Osan Kanok</dc:creator>
  <cp:lastModifiedBy>Osan Kanok</cp:lastModifiedBy>
  <cp:revision>3</cp:revision>
  <dcterms:created xsi:type="dcterms:W3CDTF">2021-04-28T11:47:03Z</dcterms:created>
  <dcterms:modified xsi:type="dcterms:W3CDTF">2021-04-28T12:01:40Z</dcterms:modified>
</cp:coreProperties>
</file>