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0FAC-E854-443A-BC39-17170EA3376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AC05-FBA3-4A78-AA79-50C9D8196A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860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0FAC-E854-443A-BC39-17170EA3376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AC05-FBA3-4A78-AA79-50C9D8196A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368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0FAC-E854-443A-BC39-17170EA3376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AC05-FBA3-4A78-AA79-50C9D8196A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780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0FAC-E854-443A-BC39-17170EA3376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AC05-FBA3-4A78-AA79-50C9D8196A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202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0FAC-E854-443A-BC39-17170EA3376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AC05-FBA3-4A78-AA79-50C9D8196A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43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0FAC-E854-443A-BC39-17170EA3376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AC05-FBA3-4A78-AA79-50C9D8196A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158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0FAC-E854-443A-BC39-17170EA3376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AC05-FBA3-4A78-AA79-50C9D8196A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176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0FAC-E854-443A-BC39-17170EA3376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AC05-FBA3-4A78-AA79-50C9D8196A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016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0FAC-E854-443A-BC39-17170EA3376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AC05-FBA3-4A78-AA79-50C9D8196A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997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0FAC-E854-443A-BC39-17170EA3376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AC05-FBA3-4A78-AA79-50C9D8196A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273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0FAC-E854-443A-BC39-17170EA3376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AC05-FBA3-4A78-AA79-50C9D8196A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779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10FAC-E854-443A-BC39-17170EA3376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1AC05-FBA3-4A78-AA79-50C9D8196A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613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320276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</vt:vector>
  </TitlesOfParts>
  <Company>KhonKaen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Hospital</dc:creator>
  <cp:lastModifiedBy>Hospital</cp:lastModifiedBy>
  <cp:revision>3</cp:revision>
  <dcterms:created xsi:type="dcterms:W3CDTF">2022-08-03T02:52:48Z</dcterms:created>
  <dcterms:modified xsi:type="dcterms:W3CDTF">2022-08-03T02:53:37Z</dcterms:modified>
</cp:coreProperties>
</file>